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0" r:id="rId5"/>
    <p:sldId id="258" r:id="rId6"/>
    <p:sldId id="266" r:id="rId7"/>
    <p:sldId id="265" r:id="rId8"/>
    <p:sldId id="261" r:id="rId9"/>
    <p:sldId id="262" r:id="rId10"/>
    <p:sldId id="263" r:id="rId11"/>
    <p:sldId id="264"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42" d="100"/>
          <a:sy n="42" d="100"/>
        </p:scale>
        <p:origin x="72"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79278080"/>
        <c:axId val="279278472"/>
      </c:scatterChart>
      <c:valAx>
        <c:axId val="279278080"/>
        <c:scaling>
          <c:orientation val="minMax"/>
          <c:max val="950"/>
          <c:min val="450"/>
        </c:scaling>
        <c:delete val="0"/>
        <c:axPos val="b"/>
        <c:title>
          <c:tx>
            <c:rich>
              <a:bodyPr/>
              <a:lstStyle/>
              <a:p>
                <a:pPr>
                  <a:defRPr/>
                </a:pPr>
                <a:r>
                  <a:rPr lang="en-GB"/>
                  <a:t>Wavelength/</a:t>
                </a:r>
                <a:r>
                  <a:rPr lang="en-GB" baseline="0"/>
                  <a:t>nm</a:t>
                </a:r>
                <a:endParaRPr lang="en-GB"/>
              </a:p>
            </c:rich>
          </c:tx>
          <c:overlay val="0"/>
        </c:title>
        <c:numFmt formatCode="General" sourceLinked="1"/>
        <c:majorTickMark val="out"/>
        <c:minorTickMark val="none"/>
        <c:tickLblPos val="nextTo"/>
        <c:crossAx val="279278472"/>
        <c:crosses val="autoZero"/>
        <c:crossBetween val="midCat"/>
      </c:valAx>
      <c:valAx>
        <c:axId val="279278472"/>
        <c:scaling>
          <c:orientation val="minMax"/>
          <c:max val="100"/>
        </c:scaling>
        <c:delete val="0"/>
        <c:axPos val="l"/>
        <c:majorGridlines/>
        <c:title>
          <c:tx>
            <c:rich>
              <a:bodyPr/>
              <a:lstStyle/>
              <a:p>
                <a:pPr>
                  <a:defRPr/>
                </a:pPr>
                <a:r>
                  <a:rPr lang="en-GB" dirty="0" smtClean="0"/>
                  <a:t>Intensity/%</a:t>
                </a:r>
                <a:endParaRPr lang="en-GB" dirty="0"/>
              </a:p>
            </c:rich>
          </c:tx>
          <c:overlay val="0"/>
        </c:title>
        <c:numFmt formatCode="General" sourceLinked="1"/>
        <c:majorTickMark val="out"/>
        <c:minorTickMark val="none"/>
        <c:tickLblPos val="nextTo"/>
        <c:crossAx val="27927808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81963776"/>
        <c:axId val="281966912"/>
      </c:scatterChart>
      <c:valAx>
        <c:axId val="281963776"/>
        <c:scaling>
          <c:orientation val="minMax"/>
          <c:max val="950"/>
          <c:min val="450"/>
        </c:scaling>
        <c:delete val="0"/>
        <c:axPos val="b"/>
        <c:numFmt formatCode="General" sourceLinked="1"/>
        <c:majorTickMark val="out"/>
        <c:minorTickMark val="none"/>
        <c:tickLblPos val="nextTo"/>
        <c:crossAx val="281966912"/>
        <c:crosses val="autoZero"/>
        <c:crossBetween val="midCat"/>
      </c:valAx>
      <c:valAx>
        <c:axId val="281966912"/>
        <c:scaling>
          <c:orientation val="minMax"/>
          <c:min val="0"/>
        </c:scaling>
        <c:delete val="0"/>
        <c:axPos val="l"/>
        <c:majorGridlines/>
        <c:numFmt formatCode="General" sourceLinked="1"/>
        <c:majorTickMark val="out"/>
        <c:minorTickMark val="none"/>
        <c:tickLblPos val="nextTo"/>
        <c:crossAx val="28196377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b-NO"/>
              <a:t>Mare Tranquillitatis &amp; Serenitatis Albedo Spectra</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50029416"/>
        <c:axId val="350029808"/>
      </c:scatterChart>
      <c:valAx>
        <c:axId val="3500294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0029808"/>
        <c:crosses val="autoZero"/>
        <c:crossBetween val="midCat"/>
      </c:valAx>
      <c:valAx>
        <c:axId val="35002980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00294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23/02/2016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23/02/2016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23/02/2016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23/02/2016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23/02/2016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23/02/2016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23/02/2016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23/02/2016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23/02/2016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23/02/2016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23/02/2016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23/02/2016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5762" y="-508000"/>
            <a:ext cx="8270789" cy="8339522"/>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hart 3"/>
          <p:cNvGraphicFramePr>
            <a:graphicFrameLocks/>
          </p:cNvGraphicFramePr>
          <p:nvPr>
            <p:extLst>
              <p:ext uri="{D42A27DB-BD31-4B8C-83A1-F6EECF244321}">
                <p14:modId xmlns:p14="http://schemas.microsoft.com/office/powerpoint/2010/main" val="1457748770"/>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8087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6768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200" y="1825625"/>
            <a:ext cx="6080760" cy="4351338"/>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6918960" y="2445226"/>
            <a:ext cx="5943600" cy="3112135"/>
          </a:xfrm>
          <a:prstGeom prst="rect">
            <a:avLst/>
          </a:prstGeom>
        </p:spPr>
      </p:pic>
    </p:spTree>
    <p:extLst>
      <p:ext uri="{BB962C8B-B14F-4D97-AF65-F5344CB8AC3E}">
        <p14:creationId xmlns:p14="http://schemas.microsoft.com/office/powerpoint/2010/main" val="72575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4351338"/>
          </a:xfrm>
        </p:spPr>
        <p:txBody>
          <a:bodyPr/>
          <a:lstStyle/>
          <a:p>
            <a:r>
              <a:rPr lang="en-US" dirty="0" smtClean="0"/>
              <a:t>Vignette</a:t>
            </a:r>
            <a:r>
              <a:rPr lang="en-US" dirty="0"/>
              <a:t>:</a:t>
            </a:r>
            <a:endParaRPr lang="en-GB" dirty="0"/>
          </a:p>
          <a:p>
            <a:r>
              <a:rPr lang="en-US" dirty="0"/>
              <a:t>See if we can see examples of vignette in Tony’s pictures when putting them tougher like in example:</a:t>
            </a:r>
            <a:endParaRPr lang="en-GB" dirty="0"/>
          </a:p>
          <a:p>
            <a:r>
              <a:rPr lang="nb-NO" dirty="0"/>
              <a:t>Example:</a:t>
            </a:r>
            <a:endParaRPr lang="en-GB" dirty="0"/>
          </a:p>
        </p:txBody>
      </p:sp>
      <p:grpSp>
        <p:nvGrpSpPr>
          <p:cNvPr id="6" name="Group 5"/>
          <p:cNvGrpSpPr/>
          <p:nvPr/>
        </p:nvGrpSpPr>
        <p:grpSpPr>
          <a:xfrm>
            <a:off x="47244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604174" y="2349658"/>
            <a:ext cx="5115386" cy="4178300"/>
          </a:xfrm>
          <a:prstGeom prst="rect">
            <a:avLst/>
          </a:prstGeom>
        </p:spPr>
      </p:pic>
    </p:spTree>
    <p:extLst>
      <p:ext uri="{BB962C8B-B14F-4D97-AF65-F5344CB8AC3E}">
        <p14:creationId xmlns:p14="http://schemas.microsoft.com/office/powerpoint/2010/main" val="3878074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646331"/>
          </a:xfrm>
          <a:prstGeom prst="rect">
            <a:avLst/>
          </a:prstGeom>
          <a:noFill/>
        </p:spPr>
        <p:txBody>
          <a:bodyPr wrap="square" rtlCol="0">
            <a:spAutoFit/>
          </a:bodyPr>
          <a:lstStyle/>
          <a:p>
            <a:r>
              <a:rPr lang="en-GB" dirty="0">
                <a:solidFill>
                  <a:schemeClr val="tx1">
                    <a:lumMod val="50000"/>
                    <a:lumOff val="50000"/>
                  </a:schemeClr>
                </a:solidFill>
              </a:rPr>
              <a:t>http://www.metoffice.gov.uk/public/weather/forecast/gcm45jgg9#?fcTime=1456185600</a:t>
            </a:r>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Taking our own images</a:t>
            </a:r>
            <a:endParaRPr lang="en-GB" dirty="0"/>
          </a:p>
        </p:txBody>
      </p:sp>
      <p:sp>
        <p:nvSpPr>
          <p:cNvPr id="3" name="Content Placeholder 2"/>
          <p:cNvSpPr>
            <a:spLocks noGrp="1"/>
          </p:cNvSpPr>
          <p:nvPr>
            <p:ph idx="1"/>
          </p:nvPr>
        </p:nvSpPr>
        <p:spPr/>
        <p:txBody>
          <a:bodyPr/>
          <a:lstStyle/>
          <a:p>
            <a:endParaRPr lang="en-GB" dirty="0"/>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spTree>
    <p:extLst>
      <p:ext uri="{BB962C8B-B14F-4D97-AF65-F5344CB8AC3E}">
        <p14:creationId xmlns:p14="http://schemas.microsoft.com/office/powerpoint/2010/main" val="4016516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sp>
        <p:nvSpPr>
          <p:cNvPr id="3" name="Content Placeholder 2"/>
          <p:cNvSpPr>
            <a:spLocks noGrp="1"/>
          </p:cNvSpPr>
          <p:nvPr>
            <p:ph idx="1"/>
          </p:nvPr>
        </p:nvSpPr>
        <p:spPr>
          <a:xfrm>
            <a:off x="6664411" y="1825624"/>
            <a:ext cx="4835611" cy="4879975"/>
          </a:xfrm>
        </p:spPr>
        <p:txBody>
          <a:bodyPr>
            <a:normAutofit/>
          </a:bodyPr>
          <a:lstStyle/>
          <a:p>
            <a:pPr marL="0" indent="0">
              <a:buNone/>
            </a:pPr>
            <a:r>
              <a:rPr lang="en-US" i="1" dirty="0" smtClean="0"/>
              <a:t>Figure </a:t>
            </a:r>
            <a:r>
              <a:rPr lang="en-US" i="1" dirty="0"/>
              <a:t>1- Mare Serenitatis (top middle) and Mare </a:t>
            </a:r>
            <a:r>
              <a:rPr lang="en-US" i="1" dirty="0" err="1"/>
              <a:t>Tranquillitatis</a:t>
            </a:r>
            <a:r>
              <a:rPr lang="en-US" i="1" dirty="0"/>
              <a:t> (right) in R-Band</a:t>
            </a:r>
            <a:endParaRPr lang="en-GB" i="1"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10226" y="1825625"/>
            <a:ext cx="4816668" cy="3396615"/>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634</Words>
  <Application>Microsoft Office PowerPoint</Application>
  <PresentationFormat>Widescreen</PresentationFormat>
  <Paragraphs>47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Spectra of the Moon using a Robotic Telescope</vt:lpstr>
      <vt:lpstr>PowerPoint Presentation</vt:lpstr>
      <vt:lpstr>Spectra of objects with handheld spectrometer</vt:lpstr>
      <vt:lpstr>PowerPoint Presentation</vt:lpstr>
      <vt:lpstr>Comparing to Known spectra</vt:lpstr>
      <vt:lpstr>Planning with the weather and lunar-tables</vt:lpstr>
      <vt:lpstr>Taking our own images</vt:lpstr>
      <vt:lpstr>Tony’s Images</vt:lpstr>
      <vt:lpstr>PowerPoint Presentation</vt:lpstr>
      <vt:lpstr>PowerPoint Presentation</vt:lpstr>
      <vt:lpstr>PowerPoint Presentation</vt:lpstr>
      <vt:lpstr>PowerPoint Presentation</vt:lpstr>
      <vt:lpstr>Chromatic Aberration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elizabeth stone</cp:lastModifiedBy>
  <cp:revision>59</cp:revision>
  <dcterms:created xsi:type="dcterms:W3CDTF">2016-02-19T14:38:03Z</dcterms:created>
  <dcterms:modified xsi:type="dcterms:W3CDTF">2016-02-23T17:38:16Z</dcterms:modified>
</cp:coreProperties>
</file>